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2" r:id="rId2"/>
  </p:sldMasterIdLst>
  <p:notesMasterIdLst>
    <p:notesMasterId r:id="rId9"/>
  </p:notesMasterIdLst>
  <p:sldIdLst>
    <p:sldId id="256" r:id="rId3"/>
    <p:sldId id="257" r:id="rId4"/>
    <p:sldId id="261" r:id="rId5"/>
    <p:sldId id="259" r:id="rId6"/>
    <p:sldId id="260" r:id="rId7"/>
    <p:sldId id="262" r:id="rId8"/>
  </p:sldIdLst>
  <p:sldSz cx="9144000" cy="5143500" type="screen16x9"/>
  <p:notesSz cx="6858000" cy="9144000"/>
  <p:embeddedFontLst>
    <p:embeddedFont>
      <p:font typeface="Bahnschrift SemiBold SemiConden" panose="020B0502040204020203" pitchFamily="34" charset="0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Lato Black" panose="020B0604020202020204" charset="0"/>
      <p:bold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7350FC-C783-46F6-9C55-C81B0CA7DCE6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0F48B74-0D14-4E16-967E-741D9F16A680}">
      <dgm:prSet custT="1"/>
      <dgm:spPr/>
      <dgm:t>
        <a:bodyPr/>
        <a:lstStyle/>
        <a:p>
          <a:r>
            <a:rPr lang="en-US" sz="1500" b="1" dirty="0"/>
            <a:t>Leead Arbetman</a:t>
          </a:r>
        </a:p>
        <a:p>
          <a:r>
            <a:rPr lang="en-US" sz="1500" b="0" dirty="0"/>
            <a:t>25,</a:t>
          </a:r>
          <a:r>
            <a:rPr lang="en-US" sz="1500" dirty="0"/>
            <a:t> Haifa</a:t>
          </a:r>
        </a:p>
        <a:p>
          <a:r>
            <a:rPr lang="en-US" sz="1500" dirty="0"/>
            <a:t>Second year student of Computer Science.</a:t>
          </a:r>
        </a:p>
        <a:p>
          <a:r>
            <a:rPr lang="en-US" sz="1500" dirty="0"/>
            <a:t>Hobbies: soccer &amp; chess</a:t>
          </a:r>
        </a:p>
      </dgm:t>
    </dgm:pt>
    <dgm:pt modelId="{C6C0788D-3C13-406D-8723-53FBF2B1BBF4}" type="parTrans" cxnId="{E15D45F1-ABC5-4C36-AEE7-F29EE28A8DB7}">
      <dgm:prSet/>
      <dgm:spPr/>
      <dgm:t>
        <a:bodyPr/>
        <a:lstStyle/>
        <a:p>
          <a:endParaRPr lang="en-US"/>
        </a:p>
      </dgm:t>
    </dgm:pt>
    <dgm:pt modelId="{8E082D90-38DC-4B1A-AC72-825AF9508473}" type="sibTrans" cxnId="{E15D45F1-ABC5-4C36-AEE7-F29EE28A8DB7}">
      <dgm:prSet/>
      <dgm:spPr/>
      <dgm:t>
        <a:bodyPr/>
        <a:lstStyle/>
        <a:p>
          <a:endParaRPr lang="en-US"/>
        </a:p>
      </dgm:t>
    </dgm:pt>
    <dgm:pt modelId="{CBD8B725-5228-4346-8401-86A2E988B8CB}">
      <dgm:prSet custT="1"/>
      <dgm:spPr/>
      <dgm:t>
        <a:bodyPr/>
        <a:lstStyle/>
        <a:p>
          <a:r>
            <a:rPr lang="en-US" sz="15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Nadav </a:t>
          </a:r>
          <a:r>
            <a:rPr lang="en-US" sz="15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Spinco</a:t>
          </a:r>
          <a:endParaRPr lang="en-US" sz="15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  <a:p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26, Rishon </a:t>
          </a:r>
          <a:r>
            <a:rPr lang="en-US" sz="1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Lezion</a:t>
          </a: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endParaRPr lang="en-US" sz="1100" b="1" kern="1200" dirty="0"/>
        </a:p>
        <a:p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Third-year student of Computer Science, Teaching assistant on programing courses at MTA.</a:t>
          </a:r>
          <a:endParaRPr lang="en-IL" sz="1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  <a:p>
          <a:endParaRPr lang="en-US" sz="1100" kern="1200" dirty="0"/>
        </a:p>
      </dgm:t>
    </dgm:pt>
    <dgm:pt modelId="{EC473C0B-BEE0-44D8-9056-4E3A3285E49C}" type="parTrans" cxnId="{75CBB0D7-9C88-43E4-8449-803B36244F14}">
      <dgm:prSet/>
      <dgm:spPr/>
      <dgm:t>
        <a:bodyPr/>
        <a:lstStyle/>
        <a:p>
          <a:endParaRPr lang="en-US"/>
        </a:p>
      </dgm:t>
    </dgm:pt>
    <dgm:pt modelId="{D8B45537-3264-4A8C-82B4-9F3F3D79EFDB}" type="sibTrans" cxnId="{75CBB0D7-9C88-43E4-8449-803B36244F14}">
      <dgm:prSet/>
      <dgm:spPr/>
      <dgm:t>
        <a:bodyPr/>
        <a:lstStyle/>
        <a:p>
          <a:endParaRPr lang="en-US"/>
        </a:p>
      </dgm:t>
    </dgm:pt>
    <dgm:pt modelId="{49FAB0A0-B5FB-43DF-8735-15725577B84E}">
      <dgm:prSet custT="1"/>
      <dgm:spPr/>
      <dgm:t>
        <a:bodyPr/>
        <a:lstStyle/>
        <a:p>
          <a:r>
            <a:rPr lang="en-US" sz="15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Amir Miller</a:t>
          </a:r>
        </a:p>
        <a:p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30, Tel-Aviv</a:t>
          </a:r>
        </a:p>
        <a:p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Fourth year student of Computer Science, worked with firebase and embedded systems.</a:t>
          </a:r>
        </a:p>
      </dgm:t>
    </dgm:pt>
    <dgm:pt modelId="{8D9782A1-4FC2-42CA-9D63-DAA1634CBED1}" type="parTrans" cxnId="{E3722B0E-9E4D-46C7-AEAB-1AA135FF743F}">
      <dgm:prSet/>
      <dgm:spPr/>
      <dgm:t>
        <a:bodyPr/>
        <a:lstStyle/>
        <a:p>
          <a:endParaRPr lang="en-US"/>
        </a:p>
      </dgm:t>
    </dgm:pt>
    <dgm:pt modelId="{FED63E06-EC40-4561-8D14-FB0E174CC04D}" type="sibTrans" cxnId="{E3722B0E-9E4D-46C7-AEAB-1AA135FF743F}">
      <dgm:prSet/>
      <dgm:spPr/>
      <dgm:t>
        <a:bodyPr/>
        <a:lstStyle/>
        <a:p>
          <a:endParaRPr lang="en-US"/>
        </a:p>
      </dgm:t>
    </dgm:pt>
    <dgm:pt modelId="{7D18E14A-9A26-482F-A163-2A96DBDBD7B3}" type="pres">
      <dgm:prSet presAssocID="{C67350FC-C783-46F6-9C55-C81B0CA7DCE6}" presName="diagram" presStyleCnt="0">
        <dgm:presLayoutVars>
          <dgm:dir/>
          <dgm:resizeHandles val="exact"/>
        </dgm:presLayoutVars>
      </dgm:prSet>
      <dgm:spPr/>
    </dgm:pt>
    <dgm:pt modelId="{874992DA-6510-4F43-9C1A-CF60933EE79E}" type="pres">
      <dgm:prSet presAssocID="{80F48B74-0D14-4E16-967E-741D9F16A680}" presName="node" presStyleLbl="node1" presStyleIdx="0" presStyleCnt="3" custScaleY="119707">
        <dgm:presLayoutVars>
          <dgm:bulletEnabled val="1"/>
        </dgm:presLayoutVars>
      </dgm:prSet>
      <dgm:spPr/>
    </dgm:pt>
    <dgm:pt modelId="{2596AD64-14C4-4A14-97E1-3157DD1F1F77}" type="pres">
      <dgm:prSet presAssocID="{8E082D90-38DC-4B1A-AC72-825AF9508473}" presName="sibTrans" presStyleCnt="0"/>
      <dgm:spPr/>
    </dgm:pt>
    <dgm:pt modelId="{0D171121-6A45-439A-AD85-BE0356F6F1D4}" type="pres">
      <dgm:prSet presAssocID="{CBD8B725-5228-4346-8401-86A2E988B8CB}" presName="node" presStyleLbl="node1" presStyleIdx="1" presStyleCnt="3" custScaleY="120977">
        <dgm:presLayoutVars>
          <dgm:bulletEnabled val="1"/>
        </dgm:presLayoutVars>
      </dgm:prSet>
      <dgm:spPr/>
    </dgm:pt>
    <dgm:pt modelId="{B0FE7E83-CD49-4411-A9D7-0A279490DF02}" type="pres">
      <dgm:prSet presAssocID="{D8B45537-3264-4A8C-82B4-9F3F3D79EFDB}" presName="sibTrans" presStyleCnt="0"/>
      <dgm:spPr/>
    </dgm:pt>
    <dgm:pt modelId="{91E4F36D-7FFF-423A-8B79-126A92AEBCEE}" type="pres">
      <dgm:prSet presAssocID="{49FAB0A0-B5FB-43DF-8735-15725577B84E}" presName="node" presStyleLbl="node1" presStyleIdx="2" presStyleCnt="3" custScaleY="121262">
        <dgm:presLayoutVars>
          <dgm:bulletEnabled val="1"/>
        </dgm:presLayoutVars>
      </dgm:prSet>
      <dgm:spPr/>
    </dgm:pt>
  </dgm:ptLst>
  <dgm:cxnLst>
    <dgm:cxn modelId="{E3722B0E-9E4D-46C7-AEAB-1AA135FF743F}" srcId="{C67350FC-C783-46F6-9C55-C81B0CA7DCE6}" destId="{49FAB0A0-B5FB-43DF-8735-15725577B84E}" srcOrd="2" destOrd="0" parTransId="{8D9782A1-4FC2-42CA-9D63-DAA1634CBED1}" sibTransId="{FED63E06-EC40-4561-8D14-FB0E174CC04D}"/>
    <dgm:cxn modelId="{A5119355-1C2F-4387-86EB-9C1987037367}" type="presOf" srcId="{49FAB0A0-B5FB-43DF-8735-15725577B84E}" destId="{91E4F36D-7FFF-423A-8B79-126A92AEBCEE}" srcOrd="0" destOrd="0" presId="urn:microsoft.com/office/officeart/2005/8/layout/default"/>
    <dgm:cxn modelId="{BB2B28A8-027C-4FA3-BD04-73D0856F998A}" type="presOf" srcId="{80F48B74-0D14-4E16-967E-741D9F16A680}" destId="{874992DA-6510-4F43-9C1A-CF60933EE79E}" srcOrd="0" destOrd="0" presId="urn:microsoft.com/office/officeart/2005/8/layout/default"/>
    <dgm:cxn modelId="{310D2DC3-36B3-4388-AD41-3876A51CEDF9}" type="presOf" srcId="{CBD8B725-5228-4346-8401-86A2E988B8CB}" destId="{0D171121-6A45-439A-AD85-BE0356F6F1D4}" srcOrd="0" destOrd="0" presId="urn:microsoft.com/office/officeart/2005/8/layout/default"/>
    <dgm:cxn modelId="{AEB81ED0-15D7-4F8A-A6AB-1B553F670D3B}" type="presOf" srcId="{C67350FC-C783-46F6-9C55-C81B0CA7DCE6}" destId="{7D18E14A-9A26-482F-A163-2A96DBDBD7B3}" srcOrd="0" destOrd="0" presId="urn:microsoft.com/office/officeart/2005/8/layout/default"/>
    <dgm:cxn modelId="{75CBB0D7-9C88-43E4-8449-803B36244F14}" srcId="{C67350FC-C783-46F6-9C55-C81B0CA7DCE6}" destId="{CBD8B725-5228-4346-8401-86A2E988B8CB}" srcOrd="1" destOrd="0" parTransId="{EC473C0B-BEE0-44D8-9056-4E3A3285E49C}" sibTransId="{D8B45537-3264-4A8C-82B4-9F3F3D79EFDB}"/>
    <dgm:cxn modelId="{E15D45F1-ABC5-4C36-AEE7-F29EE28A8DB7}" srcId="{C67350FC-C783-46F6-9C55-C81B0CA7DCE6}" destId="{80F48B74-0D14-4E16-967E-741D9F16A680}" srcOrd="0" destOrd="0" parTransId="{C6C0788D-3C13-406D-8723-53FBF2B1BBF4}" sibTransId="{8E082D90-38DC-4B1A-AC72-825AF9508473}"/>
    <dgm:cxn modelId="{C24AA735-72D8-46C1-B38B-3F20B8F61C1D}" type="presParOf" srcId="{7D18E14A-9A26-482F-A163-2A96DBDBD7B3}" destId="{874992DA-6510-4F43-9C1A-CF60933EE79E}" srcOrd="0" destOrd="0" presId="urn:microsoft.com/office/officeart/2005/8/layout/default"/>
    <dgm:cxn modelId="{53004DA1-EBA3-4AA1-B03A-359585655977}" type="presParOf" srcId="{7D18E14A-9A26-482F-A163-2A96DBDBD7B3}" destId="{2596AD64-14C4-4A14-97E1-3157DD1F1F77}" srcOrd="1" destOrd="0" presId="urn:microsoft.com/office/officeart/2005/8/layout/default"/>
    <dgm:cxn modelId="{DCB3463D-D440-4EF8-B530-2143AF8443EB}" type="presParOf" srcId="{7D18E14A-9A26-482F-A163-2A96DBDBD7B3}" destId="{0D171121-6A45-439A-AD85-BE0356F6F1D4}" srcOrd="2" destOrd="0" presId="urn:microsoft.com/office/officeart/2005/8/layout/default"/>
    <dgm:cxn modelId="{31076D4A-7564-4863-8672-96D5AFC3DE95}" type="presParOf" srcId="{7D18E14A-9A26-482F-A163-2A96DBDBD7B3}" destId="{B0FE7E83-CD49-4411-A9D7-0A279490DF02}" srcOrd="3" destOrd="0" presId="urn:microsoft.com/office/officeart/2005/8/layout/default"/>
    <dgm:cxn modelId="{0B0B9973-DE1A-4ED9-B277-24286433AE1E}" type="presParOf" srcId="{7D18E14A-9A26-482F-A163-2A96DBDBD7B3}" destId="{91E4F36D-7FFF-423A-8B79-126A92AEBCEE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7350FC-C783-46F6-9C55-C81B0CA7DCE6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3331409-B93C-4381-854A-2D4373487A0B}">
      <dgm:prSet custT="1"/>
      <dgm:spPr/>
      <dgm:t>
        <a:bodyPr/>
        <a:lstStyle/>
        <a:p>
          <a:r>
            <a:rPr lang="en-US" sz="15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Shoval</a:t>
          </a:r>
          <a:r>
            <a:rPr lang="en-US" sz="15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Ovadia</a:t>
          </a:r>
        </a:p>
        <a:p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26, Gan Yavne</a:t>
          </a:r>
        </a:p>
        <a:p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Second year student of Computer Science.</a:t>
          </a:r>
          <a:endParaRPr lang="en-IL" sz="1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  <a:p>
          <a:endParaRPr lang="en-US" sz="1300" kern="1200" dirty="0"/>
        </a:p>
      </dgm:t>
    </dgm:pt>
    <dgm:pt modelId="{58AB9D60-3583-4C78-A699-DF5C56DE7673}" type="parTrans" cxnId="{3A9181D4-97EF-47CD-8C00-5873C41A4629}">
      <dgm:prSet/>
      <dgm:spPr/>
      <dgm:t>
        <a:bodyPr/>
        <a:lstStyle/>
        <a:p>
          <a:endParaRPr lang="en-US"/>
        </a:p>
      </dgm:t>
    </dgm:pt>
    <dgm:pt modelId="{FCE6818C-187A-42C5-9A47-530821B56087}" type="sibTrans" cxnId="{3A9181D4-97EF-47CD-8C00-5873C41A4629}">
      <dgm:prSet/>
      <dgm:spPr/>
      <dgm:t>
        <a:bodyPr/>
        <a:lstStyle/>
        <a:p>
          <a:endParaRPr lang="en-US"/>
        </a:p>
      </dgm:t>
    </dgm:pt>
    <dgm:pt modelId="{F8A43155-54F6-4EE7-AE83-C5715F14117C}">
      <dgm:prSet custT="1"/>
      <dgm:spPr/>
      <dgm:t>
        <a:bodyPr/>
        <a:lstStyle/>
        <a:p>
          <a:r>
            <a:rPr lang="en-US" sz="15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Ma’ayan</a:t>
          </a:r>
          <a:r>
            <a:rPr lang="en-US" sz="15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US" sz="15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Hadar</a:t>
          </a:r>
          <a:endParaRPr lang="en-US" sz="15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  <a:p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25, Bat-Yam</a:t>
          </a:r>
        </a:p>
        <a:p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Third year student of Computer Science, work experience in QA and data analyst.</a:t>
          </a:r>
        </a:p>
      </dgm:t>
    </dgm:pt>
    <dgm:pt modelId="{664434A9-FA47-4282-AE1F-4A97F645667C}" type="parTrans" cxnId="{4DECB52E-4A99-495E-A689-CE71F663D892}">
      <dgm:prSet/>
      <dgm:spPr/>
      <dgm:t>
        <a:bodyPr/>
        <a:lstStyle/>
        <a:p>
          <a:endParaRPr lang="en-US"/>
        </a:p>
      </dgm:t>
    </dgm:pt>
    <dgm:pt modelId="{E8868279-24E4-41E0-B99C-5D4431D74116}" type="sibTrans" cxnId="{4DECB52E-4A99-495E-A689-CE71F663D892}">
      <dgm:prSet/>
      <dgm:spPr/>
      <dgm:t>
        <a:bodyPr/>
        <a:lstStyle/>
        <a:p>
          <a:endParaRPr lang="en-US"/>
        </a:p>
      </dgm:t>
    </dgm:pt>
    <dgm:pt modelId="{7D18E14A-9A26-482F-A163-2A96DBDBD7B3}" type="pres">
      <dgm:prSet presAssocID="{C67350FC-C783-46F6-9C55-C81B0CA7DCE6}" presName="diagram" presStyleCnt="0">
        <dgm:presLayoutVars>
          <dgm:dir/>
          <dgm:resizeHandles val="exact"/>
        </dgm:presLayoutVars>
      </dgm:prSet>
      <dgm:spPr/>
    </dgm:pt>
    <dgm:pt modelId="{2686270B-ACCB-4B43-8C6D-6D767A23444A}" type="pres">
      <dgm:prSet presAssocID="{E3331409-B93C-4381-854A-2D4373487A0B}" presName="node" presStyleLbl="node1" presStyleIdx="0" presStyleCnt="2">
        <dgm:presLayoutVars>
          <dgm:bulletEnabled val="1"/>
        </dgm:presLayoutVars>
      </dgm:prSet>
      <dgm:spPr/>
    </dgm:pt>
    <dgm:pt modelId="{E7465321-13B7-4FB2-8208-EEB4B6E51C7C}" type="pres">
      <dgm:prSet presAssocID="{FCE6818C-187A-42C5-9A47-530821B56087}" presName="sibTrans" presStyleCnt="0"/>
      <dgm:spPr/>
    </dgm:pt>
    <dgm:pt modelId="{A2F90D1E-72CF-4436-B4C8-009E29D2AE99}" type="pres">
      <dgm:prSet presAssocID="{F8A43155-54F6-4EE7-AE83-C5715F14117C}" presName="node" presStyleLbl="node1" presStyleIdx="1" presStyleCnt="2">
        <dgm:presLayoutVars>
          <dgm:bulletEnabled val="1"/>
        </dgm:presLayoutVars>
      </dgm:prSet>
      <dgm:spPr/>
    </dgm:pt>
  </dgm:ptLst>
  <dgm:cxnLst>
    <dgm:cxn modelId="{4DECB52E-4A99-495E-A689-CE71F663D892}" srcId="{C67350FC-C783-46F6-9C55-C81B0CA7DCE6}" destId="{F8A43155-54F6-4EE7-AE83-C5715F14117C}" srcOrd="1" destOrd="0" parTransId="{664434A9-FA47-4282-AE1F-4A97F645667C}" sibTransId="{E8868279-24E4-41E0-B99C-5D4431D74116}"/>
    <dgm:cxn modelId="{F4FBA052-9289-485A-AF95-B2841F65083B}" type="presOf" srcId="{E3331409-B93C-4381-854A-2D4373487A0B}" destId="{2686270B-ACCB-4B43-8C6D-6D767A23444A}" srcOrd="0" destOrd="0" presId="urn:microsoft.com/office/officeart/2005/8/layout/default"/>
    <dgm:cxn modelId="{F682DB81-7179-41FD-BE8D-F2794F345F28}" type="presOf" srcId="{F8A43155-54F6-4EE7-AE83-C5715F14117C}" destId="{A2F90D1E-72CF-4436-B4C8-009E29D2AE99}" srcOrd="0" destOrd="0" presId="urn:microsoft.com/office/officeart/2005/8/layout/default"/>
    <dgm:cxn modelId="{AEB81ED0-15D7-4F8A-A6AB-1B553F670D3B}" type="presOf" srcId="{C67350FC-C783-46F6-9C55-C81B0CA7DCE6}" destId="{7D18E14A-9A26-482F-A163-2A96DBDBD7B3}" srcOrd="0" destOrd="0" presId="urn:microsoft.com/office/officeart/2005/8/layout/default"/>
    <dgm:cxn modelId="{3A9181D4-97EF-47CD-8C00-5873C41A4629}" srcId="{C67350FC-C783-46F6-9C55-C81B0CA7DCE6}" destId="{E3331409-B93C-4381-854A-2D4373487A0B}" srcOrd="0" destOrd="0" parTransId="{58AB9D60-3583-4C78-A699-DF5C56DE7673}" sibTransId="{FCE6818C-187A-42C5-9A47-530821B56087}"/>
    <dgm:cxn modelId="{ED7D5A75-7B9C-4D66-883C-76A430B58A64}" type="presParOf" srcId="{7D18E14A-9A26-482F-A163-2A96DBDBD7B3}" destId="{2686270B-ACCB-4B43-8C6D-6D767A23444A}" srcOrd="0" destOrd="0" presId="urn:microsoft.com/office/officeart/2005/8/layout/default"/>
    <dgm:cxn modelId="{4226286F-98EB-4DDC-9E5F-0EEA688304BB}" type="presParOf" srcId="{7D18E14A-9A26-482F-A163-2A96DBDBD7B3}" destId="{E7465321-13B7-4FB2-8208-EEB4B6E51C7C}" srcOrd="1" destOrd="0" presId="urn:microsoft.com/office/officeart/2005/8/layout/default"/>
    <dgm:cxn modelId="{B411782C-7486-48D6-8FB1-5FDB2E5A1340}" type="presParOf" srcId="{7D18E14A-9A26-482F-A163-2A96DBDBD7B3}" destId="{A2F90D1E-72CF-4436-B4C8-009E29D2AE99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4992DA-6510-4F43-9C1A-CF60933EE79E}">
      <dsp:nvSpPr>
        <dsp:cNvPr id="0" name=""/>
        <dsp:cNvSpPr/>
      </dsp:nvSpPr>
      <dsp:spPr>
        <a:xfrm>
          <a:off x="0" y="248695"/>
          <a:ext cx="2357437" cy="169321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Leead Arbetman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kern="1200" dirty="0"/>
            <a:t>25,</a:t>
          </a:r>
          <a:r>
            <a:rPr lang="en-US" sz="1500" kern="1200" dirty="0"/>
            <a:t> Haifa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Second year student of Computer Science.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Hobbies: soccer &amp; chess</a:t>
          </a:r>
        </a:p>
      </dsp:txBody>
      <dsp:txXfrm>
        <a:off x="0" y="248695"/>
        <a:ext cx="2357437" cy="1693210"/>
      </dsp:txXfrm>
    </dsp:sp>
    <dsp:sp modelId="{0D171121-6A45-439A-AD85-BE0356F6F1D4}">
      <dsp:nvSpPr>
        <dsp:cNvPr id="0" name=""/>
        <dsp:cNvSpPr/>
      </dsp:nvSpPr>
      <dsp:spPr>
        <a:xfrm>
          <a:off x="2593181" y="239713"/>
          <a:ext cx="2357437" cy="17111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Nadav </a:t>
          </a:r>
          <a:r>
            <a:rPr lang="en-US" sz="15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Spinco</a:t>
          </a:r>
          <a:endParaRPr lang="en-US" sz="15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26, Rishon </a:t>
          </a:r>
          <a:r>
            <a:rPr lang="en-US" sz="1500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Lezion</a:t>
          </a: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endParaRPr lang="en-US" sz="1100" b="1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Third-year student of Computer Science, Teaching assistant on programing courses at MTA.</a:t>
          </a:r>
          <a:endParaRPr lang="en-IL" sz="1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2593181" y="239713"/>
        <a:ext cx="2357437" cy="1711174"/>
      </dsp:txXfrm>
    </dsp:sp>
    <dsp:sp modelId="{91E4F36D-7FFF-423A-8B79-126A92AEBCEE}">
      <dsp:nvSpPr>
        <dsp:cNvPr id="0" name=""/>
        <dsp:cNvSpPr/>
      </dsp:nvSpPr>
      <dsp:spPr>
        <a:xfrm>
          <a:off x="5186362" y="237698"/>
          <a:ext cx="2357437" cy="171520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Amir Miller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30, Tel-Aviv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Fourth year student of Computer Science, worked with firebase and embedded systems.</a:t>
          </a:r>
        </a:p>
      </dsp:txBody>
      <dsp:txXfrm>
        <a:off x="5186362" y="237698"/>
        <a:ext cx="2357437" cy="17152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86270B-ACCB-4B43-8C6D-6D767A23444A}">
      <dsp:nvSpPr>
        <dsp:cNvPr id="0" name=""/>
        <dsp:cNvSpPr/>
      </dsp:nvSpPr>
      <dsp:spPr>
        <a:xfrm>
          <a:off x="627118" y="894"/>
          <a:ext cx="2885600" cy="17313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Shoval</a:t>
          </a:r>
          <a:r>
            <a:rPr lang="en-US" sz="15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Ovadia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26, Gan Yavne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Second year student of Computer Science.</a:t>
          </a:r>
          <a:endParaRPr lang="en-IL" sz="15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 dirty="0"/>
        </a:p>
      </dsp:txBody>
      <dsp:txXfrm>
        <a:off x="627118" y="894"/>
        <a:ext cx="2885600" cy="1731360"/>
      </dsp:txXfrm>
    </dsp:sp>
    <dsp:sp modelId="{A2F90D1E-72CF-4436-B4C8-009E29D2AE99}">
      <dsp:nvSpPr>
        <dsp:cNvPr id="0" name=""/>
        <dsp:cNvSpPr/>
      </dsp:nvSpPr>
      <dsp:spPr>
        <a:xfrm>
          <a:off x="3801278" y="894"/>
          <a:ext cx="2885600" cy="17313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Ma’ayan</a:t>
          </a:r>
          <a:r>
            <a:rPr lang="en-US" sz="15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 </a:t>
          </a:r>
          <a:r>
            <a:rPr lang="en-US" sz="1500" b="1" kern="1200" dirty="0" err="1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Hadar</a:t>
          </a:r>
          <a:endParaRPr lang="en-US" sz="1500" b="1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25, Bat-Yam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Third year student of Computer Science, work experience in QA and data analyst.</a:t>
          </a:r>
        </a:p>
      </dsp:txBody>
      <dsp:txXfrm>
        <a:off x="3801278" y="894"/>
        <a:ext cx="2885600" cy="17313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jp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a6b405d0fb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a6b405d0fb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6b405d0fb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6b405d0fb_0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		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6b405d0fb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6b405d0fb_0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4565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6b405d0fb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6b405d0fb_0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6b405d0fb_0_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6b405d0fb_0_5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911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90457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2086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222332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388160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94076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29775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6871681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37788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1931906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2381632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9743835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7652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3/13/2021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761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5.jp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9" name="Rectangle 150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7507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Connector 152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58452" y="3243834"/>
            <a:ext cx="53492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Google Shape;117;p25"/>
          <p:cNvSpPr txBox="1">
            <a:spLocks noGrp="1"/>
          </p:cNvSpPr>
          <p:nvPr>
            <p:ph type="ctrTitle"/>
          </p:nvPr>
        </p:nvSpPr>
        <p:spPr>
          <a:xfrm>
            <a:off x="2877379" y="2113108"/>
            <a:ext cx="3162272" cy="1130725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 dirty="0" err="1"/>
              <a:t>PicATrip</a:t>
            </a:r>
            <a:endParaRPr lang="en-IL" sz="7200" b="1" dirty="0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90711452-F171-4E09-9F67-7523023A5B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7467"/>
          <a:stretch/>
        </p:blipFill>
        <p:spPr>
          <a:xfrm>
            <a:off x="777241" y="1906524"/>
            <a:ext cx="1837115" cy="1699938"/>
          </a:xfrm>
          <a:prstGeom prst="rect">
            <a:avLst/>
          </a:prstGeom>
        </p:spPr>
      </p:pic>
      <p:sp>
        <p:nvSpPr>
          <p:cNvPr id="161" name="Rectangle 154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50737"/>
            <a:ext cx="9144000" cy="4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2" name="Rectangle 156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28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56452"/>
            <a:ext cx="9144000" cy="4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149" y="1303383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Google Shape;122;p26"/>
          <p:cNvSpPr txBox="1">
            <a:spLocks noGrp="1"/>
          </p:cNvSpPr>
          <p:nvPr>
            <p:ph type="title"/>
          </p:nvPr>
        </p:nvSpPr>
        <p:spPr>
          <a:xfrm>
            <a:off x="822722" y="514830"/>
            <a:ext cx="7544038" cy="78818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R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4800" b="1" spc="-50" dirty="0">
                <a:sym typeface="Lato Black"/>
              </a:rPr>
              <a:t>Team</a:t>
            </a:r>
          </a:p>
        </p:txBody>
      </p:sp>
      <p:graphicFrame>
        <p:nvGraphicFramePr>
          <p:cNvPr id="125" name="Google Shape;123;p26">
            <a:extLst>
              <a:ext uri="{FF2B5EF4-FFF2-40B4-BE49-F238E27FC236}">
                <a16:creationId xmlns:a16="http://schemas.microsoft.com/office/drawing/2014/main" id="{F6A243A6-C635-4EC4-9779-7357485F77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9587472"/>
              </p:ext>
            </p:extLst>
          </p:nvPr>
        </p:nvGraphicFramePr>
        <p:xfrm>
          <a:off x="800100" y="1303019"/>
          <a:ext cx="7543800" cy="2190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תמונה 2" descr="תמונה שמכילה אדם, איש&#10;&#10;התיאור נוצר באופן אוטומטי">
            <a:extLst>
              <a:ext uri="{FF2B5EF4-FFF2-40B4-BE49-F238E27FC236}">
                <a16:creationId xmlns:a16="http://schemas.microsoft.com/office/drawing/2014/main" id="{C279A807-D19F-447D-99EA-6F990CD0BA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39003" y="3338163"/>
            <a:ext cx="1057028" cy="136120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" name="תמונה 3" descr="תמונה שמכילה אדם, איש, קיר, מקורה&#10;&#10;התיאור נוצר באופן אוטומטי">
            <a:extLst>
              <a:ext uri="{FF2B5EF4-FFF2-40B4-BE49-F238E27FC236}">
                <a16:creationId xmlns:a16="http://schemas.microsoft.com/office/drawing/2014/main" id="{15027539-3E5C-400F-B8FB-5346F2E2723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8793" b="5904"/>
          <a:stretch/>
        </p:blipFill>
        <p:spPr>
          <a:xfrm>
            <a:off x="4043485" y="3351783"/>
            <a:ext cx="1057029" cy="13475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6" name="תמונה 5" descr="תמונה שמכילה אדם, שחור, לדגמן&#10;&#10;התיאור נוצר באופן אוטומטי">
            <a:extLst>
              <a:ext uri="{FF2B5EF4-FFF2-40B4-BE49-F238E27FC236}">
                <a16:creationId xmlns:a16="http://schemas.microsoft.com/office/drawing/2014/main" id="{44243810-BD73-42A8-8D3D-1AE6B6D86D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17928" y="3368071"/>
            <a:ext cx="1221856" cy="13313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28">
            <a:extLst>
              <a:ext uri="{FF2B5EF4-FFF2-40B4-BE49-F238E27FC236}">
                <a16:creationId xmlns:a16="http://schemas.microsoft.com/office/drawing/2014/main" id="{36D16D1E-4205-49F5-BD2A-DA769947C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012FD100-C039-4E03-B5E4-2EDFA7290A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56452"/>
            <a:ext cx="9144000" cy="4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4418FCD2-8448-4A81-8EB4-72250F78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149" y="1303383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Google Shape;122;p26"/>
          <p:cNvSpPr txBox="1">
            <a:spLocks noGrp="1"/>
          </p:cNvSpPr>
          <p:nvPr>
            <p:ph type="title"/>
          </p:nvPr>
        </p:nvSpPr>
        <p:spPr>
          <a:xfrm>
            <a:off x="822722" y="514830"/>
            <a:ext cx="7544038" cy="78818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R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4800" b="1" spc="-50" dirty="0">
                <a:sym typeface="Lato Black"/>
              </a:rPr>
              <a:t>Team</a:t>
            </a:r>
          </a:p>
        </p:txBody>
      </p:sp>
      <p:graphicFrame>
        <p:nvGraphicFramePr>
          <p:cNvPr id="125" name="Google Shape;123;p26">
            <a:extLst>
              <a:ext uri="{FF2B5EF4-FFF2-40B4-BE49-F238E27FC236}">
                <a16:creationId xmlns:a16="http://schemas.microsoft.com/office/drawing/2014/main" id="{F6A243A6-C635-4EC4-9779-7357485F77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6265810"/>
              </p:ext>
            </p:extLst>
          </p:nvPr>
        </p:nvGraphicFramePr>
        <p:xfrm>
          <a:off x="1029902" y="1396666"/>
          <a:ext cx="7313997" cy="1733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תמונה 2" descr="תמונה שמכילה קיר, אדם, בגדים, מקורה&#10;&#10;התיאור נוצר באופן אוטומטי">
            <a:extLst>
              <a:ext uri="{FF2B5EF4-FFF2-40B4-BE49-F238E27FC236}">
                <a16:creationId xmlns:a16="http://schemas.microsoft.com/office/drawing/2014/main" id="{4D1E8AD2-3E0F-4C74-B15D-454AEED9808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3754"/>
          <a:stretch/>
        </p:blipFill>
        <p:spPr>
          <a:xfrm>
            <a:off x="2388690" y="3173964"/>
            <a:ext cx="1344291" cy="15219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" name="תמונה 4" descr="תמונה שמכילה אדם, מקורה, קיר, איש&#10;&#10;התיאור נוצר באופן אוטומטי">
            <a:extLst>
              <a:ext uri="{FF2B5EF4-FFF2-40B4-BE49-F238E27FC236}">
                <a16:creationId xmlns:a16="http://schemas.microsoft.com/office/drawing/2014/main" id="{580388B6-36EF-4649-AC15-EA70768BF90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20042"/>
          <a:stretch/>
        </p:blipFill>
        <p:spPr>
          <a:xfrm>
            <a:off x="5680528" y="3190385"/>
            <a:ext cx="1344291" cy="152191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99780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>
            <a:spLocks noGrp="1"/>
          </p:cNvSpPr>
          <p:nvPr>
            <p:ph type="title"/>
          </p:nvPr>
        </p:nvSpPr>
        <p:spPr>
          <a:xfrm>
            <a:off x="863443" y="545324"/>
            <a:ext cx="165692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spc="-50" dirty="0">
                <a:sym typeface="Lato Black"/>
              </a:rPr>
              <a:t>Goals</a:t>
            </a:r>
            <a:endParaRPr sz="4800" b="1" spc="-50" dirty="0">
              <a:sym typeface="La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0" dirty="0">
              <a:latin typeface="Lato Black"/>
              <a:ea typeface="Lato Black"/>
              <a:cs typeface="Lato Black"/>
              <a:sym typeface="La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0" dirty="0"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35" name="Google Shape;135;p28"/>
          <p:cNvSpPr txBox="1">
            <a:spLocks noGrp="1"/>
          </p:cNvSpPr>
          <p:nvPr>
            <p:ph type="body" idx="1"/>
          </p:nvPr>
        </p:nvSpPr>
        <p:spPr>
          <a:xfrm>
            <a:off x="807707" y="1398494"/>
            <a:ext cx="5677617" cy="31228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defTabSz="914400">
              <a:spcAft>
                <a:spcPts val="600"/>
              </a:spcAft>
              <a:buSzPts val="1100"/>
            </a:pPr>
            <a:r>
              <a:rPr lang="en-US" sz="2400" dirty="0"/>
              <a:t>Our main goal is to encourage people to travel our beautiful country.</a:t>
            </a:r>
          </a:p>
          <a:p>
            <a:pPr marL="342900" defTabSz="914400">
              <a:spcAft>
                <a:spcPts val="600"/>
              </a:spcAft>
              <a:buSzPts val="1100"/>
            </a:pPr>
            <a:r>
              <a:rPr lang="en-US" sz="2400" dirty="0" err="1"/>
              <a:t>PicATrip</a:t>
            </a:r>
            <a:r>
              <a:rPr lang="en-US" sz="2400" dirty="0"/>
              <a:t> is a web app where users can suggest trips, share their experiences based on photos and discuss them with friends.</a:t>
            </a:r>
          </a:p>
          <a:p>
            <a:pPr marL="0" indent="0" defTabSz="914400">
              <a:spcAft>
                <a:spcPts val="600"/>
              </a:spcAft>
              <a:buSzPts val="1100"/>
              <a:buNone/>
            </a:pPr>
            <a:endParaRPr lang="en-US" sz="2400" dirty="0"/>
          </a:p>
          <a:p>
            <a:pPr marL="0" indent="0" defTabSz="914400">
              <a:spcAft>
                <a:spcPts val="600"/>
              </a:spcAft>
              <a:buSzPts val="1100"/>
              <a:buNone/>
            </a:pPr>
            <a:r>
              <a:rPr lang="en-US" sz="2400" i="1" dirty="0">
                <a:latin typeface="Bahnschrift SemiBold SemiConden" panose="020B0502040204020203" pitchFamily="34" charset="0"/>
              </a:rPr>
              <a:t>“A photo is worth a thousand words”</a:t>
            </a:r>
          </a:p>
          <a:p>
            <a:pPr marL="342900" defTabSz="914400">
              <a:spcAft>
                <a:spcPts val="600"/>
              </a:spcAft>
              <a:buSzPts val="1100"/>
            </a:pPr>
            <a:endParaRPr lang="en-US" sz="2400" dirty="0"/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704E4AE6-8481-4FA7-BF87-C45B03010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001" y="1539182"/>
            <a:ext cx="2257906" cy="22797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>
            <a:spLocks noGrp="1"/>
          </p:cNvSpPr>
          <p:nvPr>
            <p:ph type="title"/>
          </p:nvPr>
        </p:nvSpPr>
        <p:spPr>
          <a:xfrm>
            <a:off x="809655" y="545082"/>
            <a:ext cx="2755737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spc="-50" dirty="0">
                <a:sym typeface="Lato Black"/>
              </a:rPr>
              <a:t>Features</a:t>
            </a:r>
            <a:endParaRPr sz="4800" b="1" spc="-50" dirty="0">
              <a:sym typeface="La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0" dirty="0">
              <a:latin typeface="Lato Black"/>
              <a:ea typeface="Lato Black"/>
              <a:cs typeface="Lato Black"/>
              <a:sym typeface="Lato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0" dirty="0"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35" name="Google Shape;135;p28"/>
          <p:cNvSpPr txBox="1">
            <a:spLocks noGrp="1"/>
          </p:cNvSpPr>
          <p:nvPr>
            <p:ph type="body" idx="1"/>
          </p:nvPr>
        </p:nvSpPr>
        <p:spPr>
          <a:xfrm>
            <a:off x="809655" y="1390810"/>
            <a:ext cx="7922057" cy="32073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115"/>
              </a:spcAft>
            </a:pPr>
            <a:r>
              <a:rPr lang="en-US" sz="2400" dirty="0">
                <a:solidFill>
                  <a:srgbClr val="595959"/>
                </a:solidFill>
              </a:rPr>
              <a:t>Share pics of your trips and describe the whole experience</a:t>
            </a:r>
          </a:p>
          <a:p>
            <a:pPr marL="285750" indent="-285750">
              <a:lnSpc>
                <a:spcPct val="100000"/>
              </a:lnSpc>
              <a:spcAft>
                <a:spcPts val="115"/>
              </a:spcAft>
            </a:pPr>
            <a:r>
              <a:rPr lang="en-US" sz="2400" dirty="0">
                <a:solidFill>
                  <a:srgbClr val="595959"/>
                </a:solidFill>
              </a:rPr>
              <a:t>Add useful information in predefined categories</a:t>
            </a:r>
          </a:p>
          <a:p>
            <a:pPr marL="285750" indent="-285750">
              <a:lnSpc>
                <a:spcPct val="100000"/>
              </a:lnSpc>
              <a:spcAft>
                <a:spcPts val="115"/>
              </a:spcAft>
            </a:pPr>
            <a:r>
              <a:rPr lang="en-US" sz="2400" dirty="0">
                <a:solidFill>
                  <a:srgbClr val="595959"/>
                </a:solidFill>
              </a:rPr>
              <a:t>Comment on posts by other users: share your own experience and attach tags </a:t>
            </a:r>
          </a:p>
          <a:p>
            <a:pPr marL="285750" indent="-285750">
              <a:lnSpc>
                <a:spcPct val="100000"/>
              </a:lnSpc>
              <a:spcAft>
                <a:spcPts val="115"/>
              </a:spcAft>
            </a:pPr>
            <a:r>
              <a:rPr lang="en-US" sz="2400" dirty="0">
                <a:solidFill>
                  <a:srgbClr val="595959"/>
                </a:solidFill>
              </a:rPr>
              <a:t>Search the database by area, popularity, or recent additions </a:t>
            </a:r>
          </a:p>
          <a:p>
            <a:pPr marL="285750" indent="-285750">
              <a:lnSpc>
                <a:spcPct val="100000"/>
              </a:lnSpc>
              <a:spcAft>
                <a:spcPts val="115"/>
              </a:spcAft>
            </a:pPr>
            <a:r>
              <a:rPr lang="en-US" sz="2400" dirty="0">
                <a:solidFill>
                  <a:srgbClr val="595959"/>
                </a:solidFill>
              </a:rPr>
              <a:t>Sort and filter the result by reactions</a:t>
            </a:r>
          </a:p>
          <a:p>
            <a:pPr marL="285750" indent="-285750">
              <a:lnSpc>
                <a:spcPct val="100000"/>
              </a:lnSpc>
              <a:spcAft>
                <a:spcPts val="115"/>
              </a:spcAft>
            </a:pPr>
            <a:r>
              <a:rPr lang="en-US" sz="2400" dirty="0">
                <a:solidFill>
                  <a:srgbClr val="595959"/>
                </a:solidFill>
              </a:rPr>
              <a:t>View content without registration; sign in to add your own</a:t>
            </a:r>
          </a:p>
        </p:txBody>
      </p:sp>
    </p:spTree>
    <p:extLst>
      <p:ext uri="{BB962C8B-B14F-4D97-AF65-F5344CB8AC3E}">
        <p14:creationId xmlns:p14="http://schemas.microsoft.com/office/powerpoint/2010/main" val="1910207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1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3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7507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958452" y="3243834"/>
            <a:ext cx="53492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כותרת 1">
            <a:extLst>
              <a:ext uri="{FF2B5EF4-FFF2-40B4-BE49-F238E27FC236}">
                <a16:creationId xmlns:a16="http://schemas.microsoft.com/office/drawing/2014/main" id="{5B99CE69-6CC7-4C3D-B381-F94073A57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7378" y="569214"/>
            <a:ext cx="5489381" cy="26746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6800" b="1" spc="-50">
                <a:solidFill>
                  <a:schemeClr val="tx1">
                    <a:lumMod val="85000"/>
                    <a:lumOff val="15000"/>
                  </a:schemeClr>
                </a:solidFill>
              </a:rPr>
              <a:t>THANK YOU FOR LISTENING</a:t>
            </a:r>
          </a:p>
        </p:txBody>
      </p:sp>
      <p:pic>
        <p:nvPicPr>
          <p:cNvPr id="1026" name="Picture 2" descr="Volume icon">
            <a:extLst>
              <a:ext uri="{FF2B5EF4-FFF2-40B4-BE49-F238E27FC236}">
                <a16:creationId xmlns:a16="http://schemas.microsoft.com/office/drawing/2014/main" id="{3F77F637-CED0-470B-B786-819ECAD126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7363" y="1085516"/>
            <a:ext cx="1837115" cy="2583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50737"/>
            <a:ext cx="9144000" cy="494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673497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מבט לאחור">
  <a:themeElements>
    <a:clrScheme name="מבט לאחור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מבט לאחור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מבט לאחור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205</Words>
  <Application>Microsoft Office PowerPoint</Application>
  <PresentationFormat>‫הצגה על המסך (16:9)</PresentationFormat>
  <Paragraphs>33</Paragraphs>
  <Slides>6</Slides>
  <Notes>5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2</vt:i4>
      </vt:variant>
      <vt:variant>
        <vt:lpstr>כותרות שקופיות</vt:lpstr>
      </vt:variant>
      <vt:variant>
        <vt:i4>6</vt:i4>
      </vt:variant>
    </vt:vector>
  </HeadingPairs>
  <TitlesOfParts>
    <vt:vector size="13" baseType="lpstr">
      <vt:lpstr>Arial</vt:lpstr>
      <vt:lpstr>Bahnschrift SemiBold SemiConden</vt:lpstr>
      <vt:lpstr>Calibri Light</vt:lpstr>
      <vt:lpstr>Calibri</vt:lpstr>
      <vt:lpstr>Lato Black</vt:lpstr>
      <vt:lpstr>Simple Light</vt:lpstr>
      <vt:lpstr>מבט לאחור</vt:lpstr>
      <vt:lpstr>PicATrip</vt:lpstr>
      <vt:lpstr>Team</vt:lpstr>
      <vt:lpstr>Team</vt:lpstr>
      <vt:lpstr>Goals  </vt:lpstr>
      <vt:lpstr>Features  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PicATrip</dc:title>
  <cp:lastModifiedBy>Leead Arbetman</cp:lastModifiedBy>
  <cp:revision>39</cp:revision>
  <dcterms:modified xsi:type="dcterms:W3CDTF">2021-03-13T18:55:05Z</dcterms:modified>
</cp:coreProperties>
</file>